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7234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03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82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26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84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36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3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7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8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70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66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22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19512-DD46-4A18-A3BE-FB33849FCB39}" type="datetimeFigureOut">
              <a:rPr lang="de-DE" smtClean="0"/>
              <a:pPr/>
              <a:t>27.04.2016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A4985-72B7-4127-ACD6-1FB85EE8F5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033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738699"/>
            <a:ext cx="4524375" cy="880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873" y="6156176"/>
            <a:ext cx="4528389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4" y="3995936"/>
            <a:ext cx="451939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990" y="1979712"/>
            <a:ext cx="4493273" cy="50405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1259759" y="251520"/>
            <a:ext cx="4338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Umgang mit unentschuldigten Fehltagen</a:t>
            </a:r>
            <a:endParaRPr lang="de-DE" dirty="0"/>
          </a:p>
        </p:txBody>
      </p:sp>
      <p:sp>
        <p:nvSpPr>
          <p:cNvPr id="10" name="Pfeil nach unten 9"/>
          <p:cNvSpPr/>
          <p:nvPr/>
        </p:nvSpPr>
        <p:spPr>
          <a:xfrm>
            <a:off x="3338990" y="1619672"/>
            <a:ext cx="16201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unten 13"/>
          <p:cNvSpPr/>
          <p:nvPr/>
        </p:nvSpPr>
        <p:spPr>
          <a:xfrm>
            <a:off x="3338990" y="2555776"/>
            <a:ext cx="16201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1340768" y="809000"/>
            <a:ext cx="4320480" cy="646331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de-DE" sz="1200" dirty="0"/>
              <a:t> </a:t>
            </a:r>
            <a:r>
              <a:rPr lang="de-DE" sz="1200" dirty="0" smtClean="0"/>
              <a:t>    </a:t>
            </a:r>
            <a:r>
              <a:rPr lang="de-DE" sz="1200" b="1" dirty="0" smtClean="0"/>
              <a:t>Anwesenheitskontrolle</a:t>
            </a:r>
            <a:r>
              <a:rPr lang="de-DE" sz="1200" dirty="0" smtClean="0"/>
              <a:t>: </a:t>
            </a:r>
          </a:p>
          <a:p>
            <a:pPr marL="171450" indent="-171450">
              <a:buFontTx/>
              <a:buChar char="-"/>
            </a:pPr>
            <a:r>
              <a:rPr lang="de-DE" sz="1200" dirty="0" smtClean="0"/>
              <a:t>Fehlen und Verspäten vermerken</a:t>
            </a:r>
          </a:p>
          <a:p>
            <a:pPr marL="228600" indent="-228600"/>
            <a:r>
              <a:rPr lang="de-DE" sz="1200" dirty="0" smtClean="0"/>
              <a:t>-   Eltern informieren die Schule am ersten Fehltag</a:t>
            </a:r>
            <a:endParaRPr lang="de-DE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1340768" y="1981453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 </a:t>
            </a:r>
            <a:r>
              <a:rPr lang="de-DE" sz="1200" dirty="0" smtClean="0"/>
              <a:t>    </a:t>
            </a:r>
            <a:r>
              <a:rPr lang="de-DE" sz="1200" b="1" dirty="0" smtClean="0"/>
              <a:t>Schule ist nach 3 Tagen noch immer nicht informiert: </a:t>
            </a:r>
          </a:p>
          <a:p>
            <a:pPr marL="171450" indent="-171450">
              <a:buFontTx/>
              <a:buChar char="-"/>
            </a:pPr>
            <a:r>
              <a:rPr lang="de-DE" sz="1200" dirty="0" smtClean="0"/>
              <a:t>Fehltage gelten als unentschuldigt</a:t>
            </a:r>
          </a:p>
          <a:p>
            <a:pPr marL="171450" indent="-171450">
              <a:buFontTx/>
              <a:buChar char="-"/>
            </a:pPr>
            <a:endParaRPr lang="de-DE" sz="1200" dirty="0" smtClean="0"/>
          </a:p>
        </p:txBody>
      </p:sp>
      <p:sp>
        <p:nvSpPr>
          <p:cNvPr id="16" name="Textfeld 15"/>
          <p:cNvSpPr txBox="1"/>
          <p:nvPr/>
        </p:nvSpPr>
        <p:spPr>
          <a:xfrm>
            <a:off x="1340768" y="4082460"/>
            <a:ext cx="4464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     Schüler/in fehlt weiterhin unentschuldigt:</a:t>
            </a:r>
          </a:p>
          <a:p>
            <a:pPr marL="171450" indent="-171450">
              <a:buFontTx/>
              <a:buChar char="-"/>
            </a:pPr>
            <a:r>
              <a:rPr lang="de-DE" sz="1200" dirty="0" smtClean="0"/>
              <a:t>Info an Schulleitung, Sekretariat und Schulsozialarbeit</a:t>
            </a:r>
          </a:p>
          <a:p>
            <a:pPr marL="171450" indent="-171450">
              <a:buFontTx/>
              <a:buChar char="-"/>
            </a:pPr>
            <a:r>
              <a:rPr lang="de-DE" sz="1200" dirty="0" smtClean="0"/>
              <a:t>Sekretariat sendet Infoschreiben an die Eltern (</a:t>
            </a:r>
            <a:r>
              <a:rPr lang="de-DE" sz="1200" dirty="0"/>
              <a:t>A</a:t>
            </a:r>
            <a:r>
              <a:rPr lang="de-DE" sz="1200" dirty="0" smtClean="0"/>
              <a:t>uflistung der Fehltage, Erinnerung an Schulpflichterfüllung, Androhung Bußgeld, Einforderung einer </a:t>
            </a:r>
            <a:r>
              <a:rPr lang="de-DE" sz="1200" dirty="0"/>
              <a:t>ärztlichen </a:t>
            </a:r>
            <a:r>
              <a:rPr lang="de-DE" sz="1200" dirty="0" smtClean="0"/>
              <a:t>Bescheinigung)</a:t>
            </a:r>
          </a:p>
          <a:p>
            <a:r>
              <a:rPr lang="de-DE" sz="1200" dirty="0" smtClean="0"/>
              <a:t>-    Fand kein Gespräch statt oder Schüler/in fehlt erneut/weiterhin:   </a:t>
            </a:r>
          </a:p>
          <a:p>
            <a:r>
              <a:rPr lang="de-DE" sz="1200" dirty="0" smtClean="0"/>
              <a:t>     erneuter Kontaktversuch durch Klassenlehrkraft und/oder    </a:t>
            </a:r>
          </a:p>
          <a:p>
            <a:r>
              <a:rPr lang="de-DE" sz="1200" dirty="0" smtClean="0"/>
              <a:t>     Schulsozialarbeiterin, ggf. Hausbesuch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40769" y="6211341"/>
            <a:ext cx="44644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 </a:t>
            </a:r>
            <a:r>
              <a:rPr lang="de-DE" sz="1200" dirty="0" smtClean="0"/>
              <a:t>    </a:t>
            </a:r>
            <a:r>
              <a:rPr lang="de-DE" sz="1200" b="1" dirty="0" smtClean="0"/>
              <a:t>Nach </a:t>
            </a:r>
            <a:r>
              <a:rPr lang="de-DE" sz="1200" b="1" dirty="0"/>
              <a:t>10 </a:t>
            </a:r>
            <a:r>
              <a:rPr lang="de-DE" sz="1200" b="1" dirty="0" smtClean="0"/>
              <a:t>unentschuldigten Fehltagen:</a:t>
            </a:r>
          </a:p>
          <a:p>
            <a:pPr marL="171450" indent="-171450">
              <a:buFontTx/>
              <a:buChar char="-"/>
            </a:pPr>
            <a:r>
              <a:rPr lang="de-DE" sz="1200" dirty="0" smtClean="0"/>
              <a:t>Info ans Sekretariat</a:t>
            </a:r>
            <a:endParaRPr lang="de-DE" sz="1200" dirty="0"/>
          </a:p>
          <a:p>
            <a:r>
              <a:rPr lang="de-DE" sz="1200" dirty="0" smtClean="0"/>
              <a:t>-    Einleitung </a:t>
            </a:r>
            <a:r>
              <a:rPr lang="de-DE" sz="1200" dirty="0"/>
              <a:t>eines Bußgeldverfahrens durch die    </a:t>
            </a:r>
          </a:p>
          <a:p>
            <a:r>
              <a:rPr lang="de-DE" sz="1200" dirty="0"/>
              <a:t>    </a:t>
            </a:r>
            <a:r>
              <a:rPr lang="de-DE" sz="1200" dirty="0" smtClean="0"/>
              <a:t> Schulleitung </a:t>
            </a:r>
            <a:r>
              <a:rPr lang="de-DE" sz="1200" dirty="0"/>
              <a:t>(automatische Meldung auch ans </a:t>
            </a:r>
            <a:r>
              <a:rPr lang="de-DE" sz="1200" dirty="0" smtClean="0"/>
              <a:t>Jugendamt)</a:t>
            </a:r>
          </a:p>
          <a:p>
            <a:pPr marL="171450" indent="-171450">
              <a:buFontTx/>
              <a:buChar char="-"/>
            </a:pPr>
            <a:r>
              <a:rPr lang="de-DE" sz="1200" dirty="0" smtClean="0"/>
              <a:t>Schulleitung </a:t>
            </a:r>
            <a:r>
              <a:rPr lang="de-DE" sz="1200" dirty="0"/>
              <a:t>lädt Familie </a:t>
            </a:r>
            <a:r>
              <a:rPr lang="de-DE" sz="1200" dirty="0" smtClean="0"/>
              <a:t>zum </a:t>
            </a:r>
            <a:r>
              <a:rPr lang="de-DE" sz="1200" dirty="0"/>
              <a:t>Gespräch in die Schule ein, ggf. </a:t>
            </a:r>
            <a:r>
              <a:rPr lang="de-DE" sz="1200" dirty="0" smtClean="0"/>
              <a:t>  zusammen </a:t>
            </a:r>
            <a:r>
              <a:rPr lang="de-DE" sz="1200" dirty="0"/>
              <a:t>mit Jugendamt </a:t>
            </a:r>
            <a:r>
              <a:rPr lang="de-DE" sz="1200" dirty="0" smtClean="0"/>
              <a:t>und Schulsozialarbeit über weiteres Vorgehen</a:t>
            </a:r>
            <a:endParaRPr lang="de-DE" sz="1200" dirty="0"/>
          </a:p>
        </p:txBody>
      </p:sp>
      <p:sp>
        <p:nvSpPr>
          <p:cNvPr id="20" name="Pfeil nach unten 19"/>
          <p:cNvSpPr/>
          <p:nvPr/>
        </p:nvSpPr>
        <p:spPr>
          <a:xfrm>
            <a:off x="3338990" y="5796136"/>
            <a:ext cx="16201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980728" y="8532440"/>
            <a:ext cx="49685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Vereinzelte, unentschuldigte Fehltage werden über das laufende Schuljahr addiert und sind so zu behandeln, als würden sie zusammenhängend auftreten.</a:t>
            </a:r>
            <a:endParaRPr lang="de-DE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889" y="2917557"/>
            <a:ext cx="4524375" cy="718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1352897" y="2917557"/>
            <a:ext cx="4380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 </a:t>
            </a:r>
            <a:r>
              <a:rPr lang="de-DE" sz="1200" b="1" dirty="0" smtClean="0"/>
              <a:t>   Schüler/in fehlt 5 Tage unentschuldigt:</a:t>
            </a:r>
          </a:p>
          <a:p>
            <a:r>
              <a:rPr lang="de-DE" sz="1200" dirty="0" smtClean="0"/>
              <a:t>-   Es erfolgt ein Gespräch der Klassenlehrkraft mit den    </a:t>
            </a:r>
          </a:p>
          <a:p>
            <a:r>
              <a:rPr lang="de-DE" sz="1200" dirty="0" smtClean="0"/>
              <a:t>    Erziehungsberechtigten und der/dem Schüler/in.</a:t>
            </a:r>
            <a:endParaRPr lang="de-DE" sz="1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63" y="3678436"/>
            <a:ext cx="219075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50014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Bildschirmpräsentation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Anwender</dc:creator>
  <cp:lastModifiedBy>Anwender</cp:lastModifiedBy>
  <cp:revision>30</cp:revision>
  <dcterms:created xsi:type="dcterms:W3CDTF">2016-02-29T07:50:42Z</dcterms:created>
  <dcterms:modified xsi:type="dcterms:W3CDTF">2016-04-27T09:45:07Z</dcterms:modified>
</cp:coreProperties>
</file>