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9A39F-B18E-460D-9ECD-325994F1BCB8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33749-F276-42FD-94BD-7CDF15A588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300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33749-F276-42FD-94BD-7CDF15A5885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8951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33749-F276-42FD-94BD-7CDF15A58855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51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33749-F276-42FD-94BD-7CDF15A58855}" type="slidenum">
              <a:rPr lang="de-DE" smtClean="0">
                <a:solidFill>
                  <a:prstClr val="black"/>
                </a:solidFill>
              </a:rPr>
              <a:pPr/>
              <a:t>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5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4042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336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9122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7331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1830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2215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9926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32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979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5228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70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B721C-2E92-41EC-853D-79F058C01647}" type="datetimeFigureOut">
              <a:rPr lang="de-DE" smtClean="0"/>
              <a:t>30.04.2020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BECF6-9245-409E-922E-C11D93CEE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36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1640" y="476673"/>
            <a:ext cx="6982544" cy="432047"/>
          </a:xfrm>
        </p:spPr>
        <p:txBody>
          <a:bodyPr>
            <a:normAutofit/>
          </a:bodyPr>
          <a:lstStyle/>
          <a:p>
            <a:r>
              <a:rPr lang="de-DE" sz="2000" dirty="0" smtClean="0"/>
              <a:t>Berufswahlfahrplan 8. Klasse</a:t>
            </a:r>
            <a:endParaRPr lang="de-DE" sz="2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63688" y="1052736"/>
            <a:ext cx="6008712" cy="648072"/>
          </a:xfrm>
        </p:spPr>
        <p:txBody>
          <a:bodyPr/>
          <a:lstStyle/>
          <a:p>
            <a:r>
              <a:rPr lang="de-DE" dirty="0" smtClean="0"/>
              <a:t>INFORMIEREN </a:t>
            </a:r>
            <a:r>
              <a:rPr lang="de-DE" smtClean="0"/>
              <a:t>UND </a:t>
            </a:r>
            <a:r>
              <a:rPr lang="de-DE"/>
              <a:t>O</a:t>
            </a:r>
            <a:r>
              <a:rPr lang="de-DE" smtClean="0"/>
              <a:t>RIENTIEREN</a:t>
            </a:r>
            <a:endParaRPr lang="de-DE" dirty="0" smtClean="0"/>
          </a:p>
        </p:txBody>
      </p:sp>
      <p:sp>
        <p:nvSpPr>
          <p:cNvPr id="5" name="Textfeld 4"/>
          <p:cNvSpPr txBox="1"/>
          <p:nvPr/>
        </p:nvSpPr>
        <p:spPr>
          <a:xfrm rot="16200000">
            <a:off x="-253406" y="4581998"/>
            <a:ext cx="180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                                   </a:t>
            </a:r>
            <a:r>
              <a:rPr lang="de-DE" b="1" dirty="0" smtClean="0"/>
              <a:t>TERMINE </a:t>
            </a:r>
            <a:endParaRPr lang="de-DE" sz="1600" b="1" dirty="0" smtClean="0"/>
          </a:p>
        </p:txBody>
      </p:sp>
      <p:grpSp>
        <p:nvGrpSpPr>
          <p:cNvPr id="13" name="Gruppieren 12"/>
          <p:cNvGrpSpPr/>
          <p:nvPr/>
        </p:nvGrpSpPr>
        <p:grpSpPr>
          <a:xfrm>
            <a:off x="4571999" y="3717032"/>
            <a:ext cx="1470692" cy="795312"/>
            <a:chOff x="1763688" y="4941168"/>
            <a:chExt cx="1368152" cy="864096"/>
          </a:xfrm>
        </p:grpSpPr>
        <p:sp>
          <p:nvSpPr>
            <p:cNvPr id="9" name="Ellipse 8"/>
            <p:cNvSpPr/>
            <p:nvPr/>
          </p:nvSpPr>
          <p:spPr>
            <a:xfrm>
              <a:off x="1763688" y="4941168"/>
              <a:ext cx="1368152" cy="86409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1763688" y="5076473"/>
              <a:ext cx="12961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/>
                <a:t>März/April</a:t>
              </a:r>
            </a:p>
            <a:p>
              <a:pPr algn="ctr"/>
              <a:r>
                <a:rPr lang="de-DE" sz="1400" dirty="0" smtClean="0"/>
                <a:t>Zukunftstag</a:t>
              </a:r>
              <a:endParaRPr lang="de-DE" sz="1400" dirty="0"/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1331640" y="3861048"/>
            <a:ext cx="2448272" cy="761193"/>
            <a:chOff x="6372200" y="4814345"/>
            <a:chExt cx="2520280" cy="940573"/>
          </a:xfrm>
        </p:grpSpPr>
        <p:sp>
          <p:nvSpPr>
            <p:cNvPr id="15" name="Ellipse 14"/>
            <p:cNvSpPr/>
            <p:nvPr/>
          </p:nvSpPr>
          <p:spPr>
            <a:xfrm>
              <a:off x="6594578" y="4814345"/>
              <a:ext cx="2088232" cy="94057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6372200" y="4902164"/>
              <a:ext cx="2520280" cy="675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 smtClean="0"/>
                <a:t>  </a:t>
              </a:r>
              <a:r>
                <a:rPr lang="de-DE" sz="1400" dirty="0" smtClean="0"/>
                <a:t>4/5 Praxistage </a:t>
              </a:r>
            </a:p>
            <a:p>
              <a:pPr algn="ctr"/>
              <a:r>
                <a:rPr lang="de-DE" sz="1400" dirty="0" smtClean="0"/>
                <a:t>  an der BBS</a:t>
              </a:r>
            </a:p>
          </p:txBody>
        </p:sp>
      </p:grpSp>
      <p:sp>
        <p:nvSpPr>
          <p:cNvPr id="16" name="Textfeld 15"/>
          <p:cNvSpPr txBox="1"/>
          <p:nvPr/>
        </p:nvSpPr>
        <p:spPr>
          <a:xfrm>
            <a:off x="1187624" y="1772816"/>
            <a:ext cx="187220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600" dirty="0" smtClean="0"/>
              <a:t>Informiere dich </a:t>
            </a:r>
          </a:p>
          <a:p>
            <a:pPr algn="ctr"/>
            <a:r>
              <a:rPr lang="de-DE" sz="1600" dirty="0" smtClean="0"/>
              <a:t>über verschiedene </a:t>
            </a:r>
          </a:p>
          <a:p>
            <a:pPr algn="ctr"/>
            <a:r>
              <a:rPr lang="de-DE" sz="1600" dirty="0" smtClean="0"/>
              <a:t>Berufsbilder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3563888" y="1772816"/>
            <a:ext cx="2016224" cy="781145"/>
            <a:chOff x="3563888" y="1988839"/>
            <a:chExt cx="2016224" cy="1200329"/>
          </a:xfrm>
        </p:grpSpPr>
        <p:sp>
          <p:nvSpPr>
            <p:cNvPr id="19" name="Rechteck 18"/>
            <p:cNvSpPr/>
            <p:nvPr/>
          </p:nvSpPr>
          <p:spPr>
            <a:xfrm>
              <a:off x="3563888" y="1988839"/>
              <a:ext cx="1944216" cy="120032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3563888" y="1988839"/>
              <a:ext cx="20162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 smtClean="0"/>
                <a:t>Sprich mit deinen Eltern über ihre berufliche Tätigkeit</a:t>
              </a:r>
              <a:endParaRPr lang="de-DE" sz="1600" dirty="0"/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6012160" y="1700808"/>
            <a:ext cx="2376264" cy="903005"/>
            <a:chOff x="6012160" y="1988840"/>
            <a:chExt cx="2376264" cy="1200328"/>
          </a:xfrm>
        </p:grpSpPr>
        <p:sp>
          <p:nvSpPr>
            <p:cNvPr id="21" name="Rechteck 20"/>
            <p:cNvSpPr/>
            <p:nvPr/>
          </p:nvSpPr>
          <p:spPr>
            <a:xfrm>
              <a:off x="6012160" y="1988840"/>
              <a:ext cx="2376264" cy="120032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6012160" y="2060848"/>
              <a:ext cx="23762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 smtClean="0"/>
                <a:t>Überlege was du gerne machst.</a:t>
              </a:r>
            </a:p>
            <a:p>
              <a:pPr algn="ctr"/>
              <a:r>
                <a:rPr lang="de-DE" sz="1600" dirty="0" smtClean="0"/>
                <a:t>Was interessiert dich?</a:t>
              </a:r>
              <a:endParaRPr lang="de-DE" sz="1600" dirty="0"/>
            </a:p>
          </p:txBody>
        </p:sp>
      </p:grpSp>
      <p:sp>
        <p:nvSpPr>
          <p:cNvPr id="4" name="Textfeld 3"/>
          <p:cNvSpPr txBox="1"/>
          <p:nvPr/>
        </p:nvSpPr>
        <p:spPr>
          <a:xfrm rot="16200000">
            <a:off x="-67869" y="216421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AKTIVITÄTEN</a:t>
            </a:r>
            <a:endParaRPr lang="de-DE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11" y="3367333"/>
            <a:ext cx="76946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691" y="3781711"/>
            <a:ext cx="2201717" cy="84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365104"/>
            <a:ext cx="1512168" cy="52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feld 22"/>
          <p:cNvSpPr txBox="1"/>
          <p:nvPr/>
        </p:nvSpPr>
        <p:spPr>
          <a:xfrm>
            <a:off x="3635896" y="4437112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Besuch des BIZ</a:t>
            </a:r>
            <a:endParaRPr lang="de-DE" sz="1400" dirty="0"/>
          </a:p>
        </p:txBody>
      </p:sp>
      <p:sp>
        <p:nvSpPr>
          <p:cNvPr id="17" name="Rechteck 16"/>
          <p:cNvSpPr/>
          <p:nvPr/>
        </p:nvSpPr>
        <p:spPr>
          <a:xfrm>
            <a:off x="3491880" y="2668170"/>
            <a:ext cx="2376264" cy="5448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/>
          <p:cNvSpPr txBox="1"/>
          <p:nvPr/>
        </p:nvSpPr>
        <p:spPr>
          <a:xfrm>
            <a:off x="3491880" y="2636912"/>
            <a:ext cx="243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/>
              <a:t>Bewerbungsunterlagen erarbeiten</a:t>
            </a:r>
            <a:endParaRPr lang="de-DE" sz="1600" dirty="0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234" y="2696145"/>
            <a:ext cx="183515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hteck 28"/>
          <p:cNvSpPr/>
          <p:nvPr/>
        </p:nvSpPr>
        <p:spPr>
          <a:xfrm>
            <a:off x="1187624" y="2708920"/>
            <a:ext cx="201622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/>
          <p:cNvSpPr txBox="1"/>
          <p:nvPr/>
        </p:nvSpPr>
        <p:spPr>
          <a:xfrm>
            <a:off x="1331640" y="270892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/>
              <a:t>Einführung Berufswahlpass</a:t>
            </a:r>
            <a:endParaRPr lang="de-DE" sz="1600" dirty="0"/>
          </a:p>
        </p:txBody>
      </p:sp>
      <p:sp>
        <p:nvSpPr>
          <p:cNvPr id="8" name="Ellipse 7"/>
          <p:cNvSpPr/>
          <p:nvPr/>
        </p:nvSpPr>
        <p:spPr>
          <a:xfrm>
            <a:off x="1619672" y="4725144"/>
            <a:ext cx="2016224" cy="7465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1835696" y="4725144"/>
            <a:ext cx="165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/>
              <a:t>Berufsberaterin Frau Bachmann stellt sich vor.</a:t>
            </a:r>
            <a:endParaRPr lang="de-DE" sz="1400" dirty="0"/>
          </a:p>
        </p:txBody>
      </p:sp>
      <p:sp>
        <p:nvSpPr>
          <p:cNvPr id="31" name="Ellipse 30"/>
          <p:cNvSpPr/>
          <p:nvPr/>
        </p:nvSpPr>
        <p:spPr>
          <a:xfrm>
            <a:off x="1547664" y="6086279"/>
            <a:ext cx="6840760" cy="51107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4" name="Textfeld 1023"/>
          <p:cNvSpPr txBox="1"/>
          <p:nvPr/>
        </p:nvSpPr>
        <p:spPr>
          <a:xfrm>
            <a:off x="3461193" y="6086280"/>
            <a:ext cx="3537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/>
              <a:t>Berufsorientierung im Klassenprojekt, Wirtschaftsunterricht</a:t>
            </a:r>
            <a:endParaRPr lang="de-DE" sz="1400" dirty="0"/>
          </a:p>
        </p:txBody>
      </p:sp>
      <p:sp>
        <p:nvSpPr>
          <p:cNvPr id="1025" name="Ellipse 1024"/>
          <p:cNvSpPr/>
          <p:nvPr/>
        </p:nvSpPr>
        <p:spPr>
          <a:xfrm>
            <a:off x="4465616" y="4797152"/>
            <a:ext cx="2050600" cy="6548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0" name="Textfeld 1029"/>
          <p:cNvSpPr txBox="1"/>
          <p:nvPr/>
        </p:nvSpPr>
        <p:spPr>
          <a:xfrm>
            <a:off x="4537624" y="4869160"/>
            <a:ext cx="190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2</a:t>
            </a:r>
            <a:r>
              <a:rPr lang="de-DE" sz="1400" dirty="0" smtClean="0"/>
              <a:t> Wochen Praktikum BG I</a:t>
            </a:r>
            <a:endParaRPr lang="de-DE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16" y="5206446"/>
            <a:ext cx="1978592" cy="88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352967"/>
            <a:ext cx="2016224" cy="668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feld 24"/>
          <p:cNvSpPr txBox="1"/>
          <p:nvPr/>
        </p:nvSpPr>
        <p:spPr>
          <a:xfrm>
            <a:off x="3131840" y="5374957"/>
            <a:ext cx="174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Unterstützung bei der Praktikumssuche durch Frau Kutter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3194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1640" y="476673"/>
            <a:ext cx="6982544" cy="432047"/>
          </a:xfrm>
        </p:spPr>
        <p:txBody>
          <a:bodyPr>
            <a:normAutofit/>
          </a:bodyPr>
          <a:lstStyle/>
          <a:p>
            <a:r>
              <a:rPr lang="de-DE" sz="2000" dirty="0" smtClean="0"/>
              <a:t>Berufswahlfahrplan 9. Klasse</a:t>
            </a:r>
            <a:endParaRPr lang="de-DE" sz="2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63688" y="1052736"/>
            <a:ext cx="6008712" cy="648072"/>
          </a:xfrm>
        </p:spPr>
        <p:txBody>
          <a:bodyPr>
            <a:normAutofit/>
          </a:bodyPr>
          <a:lstStyle/>
          <a:p>
            <a:r>
              <a:rPr lang="de-DE" sz="2800" dirty="0" smtClean="0"/>
              <a:t>ORIENTIEREN UND ENTSCHEIDEN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253406" y="4581998"/>
            <a:ext cx="180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prstClr val="black"/>
                </a:solidFill>
              </a:rPr>
              <a:t>                                   </a:t>
            </a:r>
            <a:r>
              <a:rPr lang="de-DE" b="1" dirty="0" smtClean="0">
                <a:solidFill>
                  <a:prstClr val="black"/>
                </a:solidFill>
              </a:rPr>
              <a:t>TERMINE </a:t>
            </a:r>
            <a:endParaRPr lang="de-DE" sz="1600" b="1" dirty="0" smtClean="0">
              <a:solidFill>
                <a:prstClr val="black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 rot="16200000">
            <a:off x="-67869" y="216421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prstClr val="black"/>
                </a:solidFill>
              </a:rPr>
              <a:t>AKTIVITÄTEN</a:t>
            </a:r>
            <a:endParaRPr lang="de-DE" b="1" dirty="0">
              <a:solidFill>
                <a:prstClr val="black"/>
              </a:solidFill>
            </a:endParaRPr>
          </a:p>
        </p:txBody>
      </p:sp>
      <p:grpSp>
        <p:nvGrpSpPr>
          <p:cNvPr id="38" name="Gruppieren 37"/>
          <p:cNvGrpSpPr/>
          <p:nvPr/>
        </p:nvGrpSpPr>
        <p:grpSpPr>
          <a:xfrm>
            <a:off x="1979712" y="3732665"/>
            <a:ext cx="5760640" cy="544798"/>
            <a:chOff x="1979712" y="3732665"/>
            <a:chExt cx="5760640" cy="544798"/>
          </a:xfrm>
        </p:grpSpPr>
        <p:sp>
          <p:nvSpPr>
            <p:cNvPr id="30" name="Ellipse 29"/>
            <p:cNvSpPr/>
            <p:nvPr/>
          </p:nvSpPr>
          <p:spPr>
            <a:xfrm>
              <a:off x="1979712" y="3732665"/>
              <a:ext cx="5760640" cy="54479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2159732" y="3735559"/>
              <a:ext cx="5580620" cy="407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wöchentliche Sprechzeit </a:t>
              </a:r>
            </a:p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der Berufsberaterin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5" name="Gruppieren 44"/>
          <p:cNvGrpSpPr/>
          <p:nvPr/>
        </p:nvGrpSpPr>
        <p:grpSpPr>
          <a:xfrm>
            <a:off x="6750521" y="4338862"/>
            <a:ext cx="1850208" cy="457217"/>
            <a:chOff x="6750521" y="4338862"/>
            <a:chExt cx="1850208" cy="457217"/>
          </a:xfrm>
        </p:grpSpPr>
        <p:sp>
          <p:nvSpPr>
            <p:cNvPr id="27" name="Ellipse 26"/>
            <p:cNvSpPr/>
            <p:nvPr/>
          </p:nvSpPr>
          <p:spPr>
            <a:xfrm>
              <a:off x="6750521" y="4338862"/>
              <a:ext cx="1562389" cy="45721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6777942" y="4404186"/>
              <a:ext cx="1822787" cy="34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smtClean="0">
                  <a:solidFill>
                    <a:prstClr val="black"/>
                  </a:solidFill>
                </a:rPr>
                <a:t>Betriebserkundung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1403648" y="4193633"/>
            <a:ext cx="1800200" cy="1125582"/>
            <a:chOff x="1403648" y="4193633"/>
            <a:chExt cx="1800200" cy="1125582"/>
          </a:xfrm>
        </p:grpSpPr>
        <p:sp>
          <p:nvSpPr>
            <p:cNvPr id="29" name="Ellipse 28"/>
            <p:cNvSpPr/>
            <p:nvPr/>
          </p:nvSpPr>
          <p:spPr>
            <a:xfrm>
              <a:off x="1403648" y="4193633"/>
              <a:ext cx="1800200" cy="103557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1475656" y="4365106"/>
              <a:ext cx="1584176" cy="954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2 Wochen Betriebspraktikum</a:t>
              </a:r>
            </a:p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BG II</a:t>
              </a:r>
            </a:p>
            <a:p>
              <a:pPr algn="ctr"/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Gruppieren 41"/>
          <p:cNvGrpSpPr/>
          <p:nvPr/>
        </p:nvGrpSpPr>
        <p:grpSpPr>
          <a:xfrm>
            <a:off x="3332130" y="4350936"/>
            <a:ext cx="2031958" cy="898122"/>
            <a:chOff x="3332130" y="4350936"/>
            <a:chExt cx="2031958" cy="898122"/>
          </a:xfrm>
        </p:grpSpPr>
        <p:sp>
          <p:nvSpPr>
            <p:cNvPr id="31" name="Ellipse 30"/>
            <p:cNvSpPr/>
            <p:nvPr/>
          </p:nvSpPr>
          <p:spPr>
            <a:xfrm>
              <a:off x="3332130" y="4350936"/>
              <a:ext cx="2031958" cy="8981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3454047" y="4352360"/>
              <a:ext cx="17797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>
                  <a:solidFill>
                    <a:prstClr val="black"/>
                  </a:solidFill>
                </a:rPr>
                <a:t>Abgabe der Praktikumsmappen, Präsentation des Praktikums</a:t>
              </a:r>
              <a:endParaRPr lang="de-D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" name="Gruppieren 58"/>
          <p:cNvGrpSpPr/>
          <p:nvPr/>
        </p:nvGrpSpPr>
        <p:grpSpPr>
          <a:xfrm>
            <a:off x="1259632" y="1772816"/>
            <a:ext cx="2160240" cy="523220"/>
            <a:chOff x="1259632" y="1772816"/>
            <a:chExt cx="2160240" cy="523220"/>
          </a:xfrm>
        </p:grpSpPr>
        <p:sp>
          <p:nvSpPr>
            <p:cNvPr id="44" name="Rechteck 43"/>
            <p:cNvSpPr/>
            <p:nvPr/>
          </p:nvSpPr>
          <p:spPr>
            <a:xfrm>
              <a:off x="1331640" y="1772816"/>
              <a:ext cx="1944216" cy="5232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35" name="Textfeld 34"/>
            <p:cNvSpPr txBox="1"/>
            <p:nvPr/>
          </p:nvSpPr>
          <p:spPr>
            <a:xfrm>
              <a:off x="1259632" y="1772816"/>
              <a:ext cx="2160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Interessen und Stärken erkunden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6" name="Gruppieren 55"/>
          <p:cNvGrpSpPr/>
          <p:nvPr/>
        </p:nvGrpSpPr>
        <p:grpSpPr>
          <a:xfrm>
            <a:off x="811905" y="3346195"/>
            <a:ext cx="7664206" cy="369332"/>
            <a:chOff x="811905" y="3346195"/>
            <a:chExt cx="7664206" cy="369332"/>
          </a:xfrm>
        </p:grpSpPr>
        <p:sp>
          <p:nvSpPr>
            <p:cNvPr id="34" name="Pfeil nach rechts 33"/>
            <p:cNvSpPr/>
            <p:nvPr/>
          </p:nvSpPr>
          <p:spPr>
            <a:xfrm>
              <a:off x="811905" y="3346195"/>
              <a:ext cx="7664206" cy="360040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>
                    <a:lumMod val="50000"/>
                  </a:prstClr>
                </a:solidFill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1414277" y="3346195"/>
              <a:ext cx="7056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solidFill>
                    <a:prstClr val="black"/>
                  </a:solidFill>
                </a:rPr>
                <a:t>	1. HALBJAHR 			2.HALBJAHR</a:t>
              </a:r>
              <a:endParaRPr lang="de-DE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" name="Gruppieren 57"/>
          <p:cNvGrpSpPr/>
          <p:nvPr/>
        </p:nvGrpSpPr>
        <p:grpSpPr>
          <a:xfrm>
            <a:off x="3275856" y="1772816"/>
            <a:ext cx="2736304" cy="523220"/>
            <a:chOff x="3275856" y="1772816"/>
            <a:chExt cx="2736304" cy="523220"/>
          </a:xfrm>
        </p:grpSpPr>
        <p:sp>
          <p:nvSpPr>
            <p:cNvPr id="46" name="Rechteck 45"/>
            <p:cNvSpPr/>
            <p:nvPr/>
          </p:nvSpPr>
          <p:spPr>
            <a:xfrm>
              <a:off x="3419872" y="1772816"/>
              <a:ext cx="2520280" cy="5232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3275856" y="1772816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Gespräche mit Eltern, Freunden, Familie, Bekannten führen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" name="Gruppieren 52"/>
          <p:cNvGrpSpPr/>
          <p:nvPr/>
        </p:nvGrpSpPr>
        <p:grpSpPr>
          <a:xfrm>
            <a:off x="2627784" y="2492896"/>
            <a:ext cx="1800200" cy="666656"/>
            <a:chOff x="2627784" y="2492896"/>
            <a:chExt cx="1800200" cy="666656"/>
          </a:xfrm>
        </p:grpSpPr>
        <p:sp>
          <p:nvSpPr>
            <p:cNvPr id="48" name="Rechteck 47"/>
            <p:cNvSpPr/>
            <p:nvPr/>
          </p:nvSpPr>
          <p:spPr>
            <a:xfrm>
              <a:off x="2699792" y="2492896"/>
              <a:ext cx="1728192" cy="66665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2627784" y="2564904"/>
              <a:ext cx="1800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freiwillige Praktika in d. Ferien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" name="Gruppieren 56"/>
          <p:cNvGrpSpPr/>
          <p:nvPr/>
        </p:nvGrpSpPr>
        <p:grpSpPr>
          <a:xfrm>
            <a:off x="6228184" y="1772816"/>
            <a:ext cx="1872208" cy="523220"/>
            <a:chOff x="6228184" y="1772816"/>
            <a:chExt cx="1872208" cy="523220"/>
          </a:xfrm>
        </p:grpSpPr>
        <p:sp>
          <p:nvSpPr>
            <p:cNvPr id="47" name="Rechteck 46"/>
            <p:cNvSpPr/>
            <p:nvPr/>
          </p:nvSpPr>
          <p:spPr>
            <a:xfrm>
              <a:off x="6228184" y="1772816"/>
              <a:ext cx="1872208" cy="5232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6228184" y="1772816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Bewerbungsunterlagen aktualisieren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" name="Gruppieren 54"/>
          <p:cNvGrpSpPr/>
          <p:nvPr/>
        </p:nvGrpSpPr>
        <p:grpSpPr>
          <a:xfrm>
            <a:off x="6588224" y="2420888"/>
            <a:ext cx="1512168" cy="738664"/>
            <a:chOff x="6588224" y="2420888"/>
            <a:chExt cx="1512168" cy="738664"/>
          </a:xfrm>
        </p:grpSpPr>
        <p:sp>
          <p:nvSpPr>
            <p:cNvPr id="50" name="Rechteck 49"/>
            <p:cNvSpPr/>
            <p:nvPr/>
          </p:nvSpPr>
          <p:spPr>
            <a:xfrm>
              <a:off x="6739441" y="2474312"/>
              <a:ext cx="1209734" cy="66665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6588224" y="2420888"/>
              <a:ext cx="151216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solidFill>
                    <a:prstClr val="black"/>
                  </a:solidFill>
                </a:rPr>
                <a:t>e</a:t>
              </a:r>
              <a:r>
                <a:rPr lang="de-DE" sz="1400" dirty="0" smtClean="0">
                  <a:solidFill>
                    <a:prstClr val="black"/>
                  </a:solidFill>
                </a:rPr>
                <a:t>rste Bewerbungen absenden für RS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4" name="Gruppieren 53"/>
          <p:cNvGrpSpPr/>
          <p:nvPr/>
        </p:nvGrpSpPr>
        <p:grpSpPr>
          <a:xfrm>
            <a:off x="4716016" y="2474312"/>
            <a:ext cx="1656184" cy="738664"/>
            <a:chOff x="4716016" y="2474312"/>
            <a:chExt cx="1656184" cy="738664"/>
          </a:xfrm>
        </p:grpSpPr>
        <p:sp>
          <p:nvSpPr>
            <p:cNvPr id="49" name="Rechteck 48"/>
            <p:cNvSpPr/>
            <p:nvPr/>
          </p:nvSpPr>
          <p:spPr>
            <a:xfrm>
              <a:off x="4716016" y="2492896"/>
              <a:ext cx="1656184" cy="66665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4716016" y="2474312"/>
              <a:ext cx="165618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freie Ausbildungsstellen suchen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51" name="Ellipse 50"/>
          <p:cNvSpPr/>
          <p:nvPr/>
        </p:nvSpPr>
        <p:spPr>
          <a:xfrm>
            <a:off x="1259632" y="5329133"/>
            <a:ext cx="1944216" cy="76416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52" name="Textfeld 51"/>
          <p:cNvSpPr txBox="1"/>
          <p:nvPr/>
        </p:nvSpPr>
        <p:spPr>
          <a:xfrm>
            <a:off x="1403648" y="5301208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>
                <a:solidFill>
                  <a:prstClr val="black"/>
                </a:solidFill>
              </a:rPr>
              <a:t>Besuch der Berufsbildenden Schulen in Celle am Infotag</a:t>
            </a:r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639942" y="6207695"/>
            <a:ext cx="6984776" cy="44544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433623" y="6207695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>
                <a:solidFill>
                  <a:prstClr val="black"/>
                </a:solidFill>
              </a:rPr>
              <a:t>Unterstützung bei Bewerbung durch </a:t>
            </a:r>
          </a:p>
          <a:p>
            <a:pPr algn="ctr"/>
            <a:r>
              <a:rPr lang="de-DE" sz="1200" dirty="0" smtClean="0">
                <a:solidFill>
                  <a:prstClr val="black"/>
                </a:solidFill>
              </a:rPr>
              <a:t>Frau Kutter</a:t>
            </a:r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5720250" y="5111097"/>
            <a:ext cx="2228925" cy="86101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5738157" y="5300379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solidFill>
                  <a:prstClr val="black"/>
                </a:solidFill>
              </a:rPr>
              <a:t>Anmeldung für die </a:t>
            </a:r>
            <a:r>
              <a:rPr lang="de-DE" sz="1400" dirty="0" err="1" smtClean="0">
                <a:solidFill>
                  <a:prstClr val="black"/>
                </a:solidFill>
              </a:rPr>
              <a:t>BBSen</a:t>
            </a:r>
            <a:r>
              <a:rPr lang="de-DE" sz="1400" dirty="0" smtClean="0">
                <a:solidFill>
                  <a:prstClr val="black"/>
                </a:solidFill>
              </a:rPr>
              <a:t> bis 20.02. </a:t>
            </a:r>
            <a:endParaRPr lang="de-DE" sz="1400" dirty="0">
              <a:solidFill>
                <a:prstClr val="black"/>
              </a:solidFill>
            </a:endParaRPr>
          </a:p>
        </p:txBody>
      </p:sp>
      <p:sp>
        <p:nvSpPr>
          <p:cNvPr id="25" name="Ellipse 24"/>
          <p:cNvSpPr/>
          <p:nvPr/>
        </p:nvSpPr>
        <p:spPr>
          <a:xfrm>
            <a:off x="3401032" y="5300379"/>
            <a:ext cx="2011806" cy="71138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3653153" y="5457728"/>
            <a:ext cx="1695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prstClr val="black"/>
                </a:solidFill>
              </a:rPr>
              <a:t>Bewerbungstraining</a:t>
            </a:r>
            <a:endParaRPr lang="de-DE" sz="1400" dirty="0">
              <a:solidFill>
                <a:prstClr val="black"/>
              </a:solidFill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5364088" y="4391405"/>
            <a:ext cx="1448836" cy="7196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5233823" y="4475727"/>
            <a:ext cx="1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>
                <a:solidFill>
                  <a:prstClr val="black"/>
                </a:solidFill>
              </a:rPr>
              <a:t>Ausbildungs-</a:t>
            </a:r>
          </a:p>
          <a:p>
            <a:pPr algn="ctr"/>
            <a:r>
              <a:rPr lang="de-DE" sz="1200" dirty="0" err="1">
                <a:solidFill>
                  <a:prstClr val="black"/>
                </a:solidFill>
              </a:rPr>
              <a:t>b</a:t>
            </a:r>
            <a:r>
              <a:rPr lang="de-DE" sz="1200" dirty="0" err="1" smtClean="0">
                <a:solidFill>
                  <a:prstClr val="black"/>
                </a:solidFill>
              </a:rPr>
              <a:t>otschafter</a:t>
            </a:r>
            <a:r>
              <a:rPr lang="de-DE" sz="1200" dirty="0" smtClean="0">
                <a:solidFill>
                  <a:prstClr val="black"/>
                </a:solidFill>
              </a:rPr>
              <a:t>*innen</a:t>
            </a:r>
            <a:endParaRPr lang="de-DE" sz="1200" dirty="0">
              <a:solidFill>
                <a:prstClr val="black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56" y="2434011"/>
            <a:ext cx="151130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0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1640" y="476673"/>
            <a:ext cx="6982544" cy="432047"/>
          </a:xfrm>
        </p:spPr>
        <p:txBody>
          <a:bodyPr>
            <a:normAutofit/>
          </a:bodyPr>
          <a:lstStyle/>
          <a:p>
            <a:r>
              <a:rPr lang="de-DE" sz="2000" dirty="0" smtClean="0"/>
              <a:t>Berufswahlfahrplan 10. Klasse</a:t>
            </a:r>
            <a:endParaRPr lang="de-DE" sz="2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63688" y="980728"/>
            <a:ext cx="6008712" cy="648072"/>
          </a:xfrm>
        </p:spPr>
        <p:txBody>
          <a:bodyPr>
            <a:normAutofit/>
          </a:bodyPr>
          <a:lstStyle/>
          <a:p>
            <a:r>
              <a:rPr lang="de-DE" sz="2800" dirty="0" smtClean="0"/>
              <a:t> ENTSCHEIDEN UND BEWERBEN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253406" y="4293966"/>
            <a:ext cx="180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prstClr val="black"/>
                </a:solidFill>
              </a:rPr>
              <a:t>                                   </a:t>
            </a:r>
            <a:r>
              <a:rPr lang="de-DE" b="1" dirty="0" smtClean="0">
                <a:solidFill>
                  <a:prstClr val="black"/>
                </a:solidFill>
              </a:rPr>
              <a:t>TERMINE </a:t>
            </a:r>
            <a:endParaRPr lang="de-DE" sz="1600" b="1" dirty="0" smtClean="0">
              <a:solidFill>
                <a:prstClr val="black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 rot="16200000">
            <a:off x="-67869" y="187618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prstClr val="black"/>
                </a:solidFill>
              </a:rPr>
              <a:t>AKTIVITÄTEN</a:t>
            </a:r>
            <a:endParaRPr lang="de-DE" b="1" dirty="0">
              <a:solidFill>
                <a:prstClr val="black"/>
              </a:solidFill>
            </a:endParaRPr>
          </a:p>
        </p:txBody>
      </p:sp>
      <p:grpSp>
        <p:nvGrpSpPr>
          <p:cNvPr id="24" name="Gruppieren 23"/>
          <p:cNvGrpSpPr/>
          <p:nvPr/>
        </p:nvGrpSpPr>
        <p:grpSpPr>
          <a:xfrm>
            <a:off x="784200" y="3284987"/>
            <a:ext cx="7676232" cy="377628"/>
            <a:chOff x="784200" y="3284984"/>
            <a:chExt cx="7676232" cy="396509"/>
          </a:xfrm>
        </p:grpSpPr>
        <p:sp>
          <p:nvSpPr>
            <p:cNvPr id="34" name="Pfeil nach rechts 33"/>
            <p:cNvSpPr/>
            <p:nvPr/>
          </p:nvSpPr>
          <p:spPr>
            <a:xfrm>
              <a:off x="796226" y="3284984"/>
              <a:ext cx="7664206" cy="360040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>
                    <a:lumMod val="50000"/>
                  </a:prstClr>
                </a:solidFill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784200" y="3293694"/>
              <a:ext cx="7056784" cy="387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solidFill>
                    <a:prstClr val="black"/>
                  </a:solidFill>
                </a:rPr>
                <a:t>	1. HALBJAHR 			                  2.HALBJAHR</a:t>
              </a:r>
              <a:endParaRPr lang="de-DE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1437343" y="3717033"/>
            <a:ext cx="6673828" cy="568226"/>
            <a:chOff x="3563888" y="4725144"/>
            <a:chExt cx="2088232" cy="882099"/>
          </a:xfrm>
        </p:grpSpPr>
        <p:sp>
          <p:nvSpPr>
            <p:cNvPr id="60" name="Ellipse 59"/>
            <p:cNvSpPr/>
            <p:nvPr/>
          </p:nvSpPr>
          <p:spPr>
            <a:xfrm>
              <a:off x="3563888" y="4725144"/>
              <a:ext cx="2088232" cy="882099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51" name="Textfeld 50"/>
            <p:cNvSpPr txBox="1"/>
            <p:nvPr/>
          </p:nvSpPr>
          <p:spPr>
            <a:xfrm>
              <a:off x="3563888" y="4982278"/>
              <a:ext cx="2088232" cy="477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Berufsberaterin Frau Bachmann bietet wöchentliche Sprechzeit an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5" name="Gruppieren 64"/>
          <p:cNvGrpSpPr/>
          <p:nvPr/>
        </p:nvGrpSpPr>
        <p:grpSpPr>
          <a:xfrm>
            <a:off x="2891199" y="4503601"/>
            <a:ext cx="1584176" cy="1023585"/>
            <a:chOff x="1691680" y="3663026"/>
            <a:chExt cx="1584176" cy="1134126"/>
          </a:xfrm>
        </p:grpSpPr>
        <p:sp>
          <p:nvSpPr>
            <p:cNvPr id="56" name="Ellipse 55"/>
            <p:cNvSpPr/>
            <p:nvPr/>
          </p:nvSpPr>
          <p:spPr>
            <a:xfrm>
              <a:off x="1691680" y="3663026"/>
              <a:ext cx="1584176" cy="113412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1691680" y="3843045"/>
              <a:ext cx="158417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Bewerbertraining</a:t>
              </a:r>
            </a:p>
            <a:p>
              <a:pPr algn="ctr"/>
              <a:r>
                <a:rPr lang="de-DE" sz="1400" dirty="0">
                  <a:solidFill>
                    <a:prstClr val="black"/>
                  </a:solidFill>
                </a:rPr>
                <a:t>m</a:t>
              </a:r>
              <a:r>
                <a:rPr lang="de-DE" sz="1400" dirty="0" smtClean="0">
                  <a:solidFill>
                    <a:prstClr val="black"/>
                  </a:solidFill>
                </a:rPr>
                <a:t>it externen Firmen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2" name="Gruppieren 61"/>
          <p:cNvGrpSpPr/>
          <p:nvPr/>
        </p:nvGrpSpPr>
        <p:grpSpPr>
          <a:xfrm>
            <a:off x="1155960" y="5105093"/>
            <a:ext cx="1759856" cy="844187"/>
            <a:chOff x="7132624" y="4617713"/>
            <a:chExt cx="1759856" cy="936104"/>
          </a:xfrm>
        </p:grpSpPr>
        <p:sp>
          <p:nvSpPr>
            <p:cNvPr id="57" name="Ellipse 56"/>
            <p:cNvSpPr/>
            <p:nvPr/>
          </p:nvSpPr>
          <p:spPr>
            <a:xfrm>
              <a:off x="7164288" y="4617713"/>
              <a:ext cx="1728192" cy="93610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7132624" y="4716337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>
                  <a:solidFill>
                    <a:prstClr val="black"/>
                  </a:solidFill>
                </a:rPr>
                <a:t>Besuch der Berufsbildenden Schulen in Celle am Infotag</a:t>
              </a:r>
            </a:p>
          </p:txBody>
        </p:sp>
      </p:grpSp>
      <p:grpSp>
        <p:nvGrpSpPr>
          <p:cNvPr id="61" name="Gruppieren 60"/>
          <p:cNvGrpSpPr/>
          <p:nvPr/>
        </p:nvGrpSpPr>
        <p:grpSpPr>
          <a:xfrm>
            <a:off x="4572000" y="5003971"/>
            <a:ext cx="2088232" cy="864096"/>
            <a:chOff x="7380312" y="5757130"/>
            <a:chExt cx="2088232" cy="864096"/>
          </a:xfrm>
        </p:grpSpPr>
        <p:sp>
          <p:nvSpPr>
            <p:cNvPr id="58" name="Ellipse 57"/>
            <p:cNvSpPr/>
            <p:nvPr/>
          </p:nvSpPr>
          <p:spPr>
            <a:xfrm>
              <a:off x="7380312" y="5757130"/>
              <a:ext cx="2088232" cy="86409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54" name="Textfeld 53"/>
            <p:cNvSpPr txBox="1"/>
            <p:nvPr/>
          </p:nvSpPr>
          <p:spPr>
            <a:xfrm>
              <a:off x="7596336" y="5819846"/>
              <a:ext cx="165618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Anmeldung für die </a:t>
              </a:r>
              <a:r>
                <a:rPr lang="de-DE" sz="1400" dirty="0" err="1" smtClean="0">
                  <a:solidFill>
                    <a:prstClr val="black"/>
                  </a:solidFill>
                </a:rPr>
                <a:t>BBSen</a:t>
              </a:r>
              <a:r>
                <a:rPr lang="de-DE" sz="1400" dirty="0" smtClean="0">
                  <a:solidFill>
                    <a:prstClr val="black"/>
                  </a:solidFill>
                </a:rPr>
                <a:t> Celle </a:t>
              </a:r>
            </a:p>
            <a:p>
              <a:pPr algn="ctr"/>
              <a:r>
                <a:rPr lang="de-DE" sz="1400" dirty="0">
                  <a:solidFill>
                    <a:prstClr val="black"/>
                  </a:solidFill>
                </a:rPr>
                <a:t>b</a:t>
              </a:r>
              <a:r>
                <a:rPr lang="de-DE" sz="1400" dirty="0" smtClean="0">
                  <a:solidFill>
                    <a:prstClr val="black"/>
                  </a:solidFill>
                </a:rPr>
                <a:t>is zum 20.02.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Gruppieren 63"/>
          <p:cNvGrpSpPr/>
          <p:nvPr/>
        </p:nvGrpSpPr>
        <p:grpSpPr>
          <a:xfrm>
            <a:off x="1187624" y="5949280"/>
            <a:ext cx="6912768" cy="576064"/>
            <a:chOff x="1691680" y="4905163"/>
            <a:chExt cx="1728192" cy="1188133"/>
          </a:xfrm>
        </p:grpSpPr>
        <p:sp>
          <p:nvSpPr>
            <p:cNvPr id="59" name="Ellipse 58"/>
            <p:cNvSpPr/>
            <p:nvPr/>
          </p:nvSpPr>
          <p:spPr>
            <a:xfrm>
              <a:off x="1691680" y="4905163"/>
              <a:ext cx="1728192" cy="118813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55" name="Textfeld 54"/>
            <p:cNvSpPr txBox="1"/>
            <p:nvPr/>
          </p:nvSpPr>
          <p:spPr>
            <a:xfrm>
              <a:off x="1691680" y="4941168"/>
              <a:ext cx="1728192" cy="1079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Bewerbungsunterstützung </a:t>
              </a:r>
            </a:p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durch Schulsozialarbeiterin Frau Kutter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" name="Gruppieren 45"/>
          <p:cNvGrpSpPr/>
          <p:nvPr/>
        </p:nvGrpSpPr>
        <p:grpSpPr>
          <a:xfrm>
            <a:off x="1212297" y="4376791"/>
            <a:ext cx="1728192" cy="633854"/>
            <a:chOff x="2555776" y="4941168"/>
            <a:chExt cx="2232248" cy="1053699"/>
          </a:xfrm>
        </p:grpSpPr>
        <p:sp>
          <p:nvSpPr>
            <p:cNvPr id="7" name="Ellipse 6"/>
            <p:cNvSpPr/>
            <p:nvPr/>
          </p:nvSpPr>
          <p:spPr>
            <a:xfrm>
              <a:off x="2627784" y="4941168"/>
              <a:ext cx="2160240" cy="1053699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2555776" y="5183615"/>
              <a:ext cx="21602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Messebesuche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5586422" y="4276513"/>
            <a:ext cx="2585977" cy="722895"/>
            <a:chOff x="4600819" y="5411257"/>
            <a:chExt cx="1728192" cy="917520"/>
          </a:xfrm>
        </p:grpSpPr>
        <p:sp>
          <p:nvSpPr>
            <p:cNvPr id="12" name="Ellipse 11"/>
            <p:cNvSpPr/>
            <p:nvPr/>
          </p:nvSpPr>
          <p:spPr>
            <a:xfrm>
              <a:off x="4600819" y="5411257"/>
              <a:ext cx="1728192" cy="91752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4698414" y="5546028"/>
              <a:ext cx="1572058" cy="536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smtClean="0">
                  <a:solidFill>
                    <a:prstClr val="black"/>
                  </a:solidFill>
                </a:rPr>
                <a:t>Entwicklung eines </a:t>
              </a:r>
            </a:p>
            <a:p>
              <a:pPr algn="ctr"/>
              <a:r>
                <a:rPr lang="de-DE" sz="1200" dirty="0" smtClean="0">
                  <a:solidFill>
                    <a:prstClr val="black"/>
                  </a:solidFill>
                </a:rPr>
                <a:t>persönlichen Vorsorgekonzepts</a:t>
              </a:r>
              <a:endParaRPr lang="de-D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ruppieren 29"/>
          <p:cNvGrpSpPr/>
          <p:nvPr/>
        </p:nvGrpSpPr>
        <p:grpSpPr>
          <a:xfrm>
            <a:off x="1043608" y="1465620"/>
            <a:ext cx="1728192" cy="523220"/>
            <a:chOff x="1403648" y="1844824"/>
            <a:chExt cx="1728192" cy="523220"/>
          </a:xfrm>
        </p:grpSpPr>
        <p:sp>
          <p:nvSpPr>
            <p:cNvPr id="29" name="Rechteck 28"/>
            <p:cNvSpPr/>
            <p:nvPr/>
          </p:nvSpPr>
          <p:spPr>
            <a:xfrm>
              <a:off x="1403648" y="1844824"/>
              <a:ext cx="1728192" cy="5232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1475656" y="1844824"/>
              <a:ext cx="1656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Berufsentscheidung</a:t>
              </a:r>
            </a:p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treffen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Gruppieren 39"/>
          <p:cNvGrpSpPr/>
          <p:nvPr/>
        </p:nvGrpSpPr>
        <p:grpSpPr>
          <a:xfrm>
            <a:off x="2699792" y="2583541"/>
            <a:ext cx="1872208" cy="485419"/>
            <a:chOff x="1043608" y="2420888"/>
            <a:chExt cx="1224136" cy="738664"/>
          </a:xfrm>
        </p:grpSpPr>
        <p:sp>
          <p:nvSpPr>
            <p:cNvPr id="31" name="Rechteck 30"/>
            <p:cNvSpPr/>
            <p:nvPr/>
          </p:nvSpPr>
          <p:spPr>
            <a:xfrm>
              <a:off x="1115616" y="2420888"/>
              <a:ext cx="1080120" cy="73866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1043608" y="2420888"/>
              <a:ext cx="122413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Weiteres freiwilliges Praktikum?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Gruppieren 34"/>
          <p:cNvGrpSpPr/>
          <p:nvPr/>
        </p:nvGrpSpPr>
        <p:grpSpPr>
          <a:xfrm>
            <a:off x="2699792" y="1556792"/>
            <a:ext cx="2232248" cy="757248"/>
            <a:chOff x="3779912" y="1826240"/>
            <a:chExt cx="2232248" cy="757248"/>
          </a:xfrm>
        </p:grpSpPr>
        <p:sp>
          <p:nvSpPr>
            <p:cNvPr id="33" name="Rechteck 32"/>
            <p:cNvSpPr/>
            <p:nvPr/>
          </p:nvSpPr>
          <p:spPr>
            <a:xfrm>
              <a:off x="3995936" y="1826240"/>
              <a:ext cx="1800200" cy="73866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3779912" y="1844824"/>
              <a:ext cx="22322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solidFill>
                    <a:prstClr val="black"/>
                  </a:solidFill>
                </a:rPr>
                <a:t>a</a:t>
              </a:r>
              <a:r>
                <a:rPr lang="de-DE" sz="1400" dirty="0" smtClean="0">
                  <a:solidFill>
                    <a:prstClr val="black"/>
                  </a:solidFill>
                </a:rPr>
                <a:t>uf Tests und Bewerbungsgespräche vorbereiten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Gruppieren 41"/>
          <p:cNvGrpSpPr/>
          <p:nvPr/>
        </p:nvGrpSpPr>
        <p:grpSpPr>
          <a:xfrm>
            <a:off x="1115616" y="2246399"/>
            <a:ext cx="1512168" cy="534529"/>
            <a:chOff x="1043608" y="2420890"/>
            <a:chExt cx="1512168" cy="534529"/>
          </a:xfrm>
        </p:grpSpPr>
        <p:sp>
          <p:nvSpPr>
            <p:cNvPr id="32" name="Rechteck 31"/>
            <p:cNvSpPr/>
            <p:nvPr/>
          </p:nvSpPr>
          <p:spPr>
            <a:xfrm>
              <a:off x="1115616" y="2420890"/>
              <a:ext cx="1440160" cy="53452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1043608" y="2432198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 smtClean="0">
                  <a:solidFill>
                    <a:prstClr val="black"/>
                  </a:solidFill>
                </a:rPr>
                <a:t>Bewerbung</a:t>
              </a:r>
            </a:p>
            <a:p>
              <a:pPr algn="ctr"/>
              <a:r>
                <a:rPr lang="de-DE" sz="1400" b="1" dirty="0">
                  <a:solidFill>
                    <a:prstClr val="black"/>
                  </a:solidFill>
                </a:rPr>
                <a:t>u</a:t>
              </a:r>
              <a:r>
                <a:rPr lang="de-DE" sz="1400" b="1" dirty="0" smtClean="0">
                  <a:solidFill>
                    <a:prstClr val="black"/>
                  </a:solidFill>
                </a:rPr>
                <a:t>m </a:t>
              </a:r>
              <a:r>
                <a:rPr lang="de-DE" sz="1400" b="1" dirty="0">
                  <a:solidFill>
                    <a:prstClr val="black"/>
                  </a:solidFill>
                </a:rPr>
                <a:t>A</a:t>
              </a:r>
              <a:r>
                <a:rPr lang="de-DE" sz="1400" b="1" dirty="0" smtClean="0">
                  <a:solidFill>
                    <a:prstClr val="black"/>
                  </a:solidFill>
                </a:rPr>
                <a:t>usbildung!</a:t>
              </a:r>
              <a:endParaRPr lang="de-DE" sz="1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4860032" y="1954106"/>
            <a:ext cx="1512168" cy="970838"/>
            <a:chOff x="6228184" y="1916832"/>
            <a:chExt cx="1512168" cy="970838"/>
          </a:xfrm>
        </p:grpSpPr>
        <p:sp>
          <p:nvSpPr>
            <p:cNvPr id="38" name="Rechteck 37"/>
            <p:cNvSpPr/>
            <p:nvPr/>
          </p:nvSpPr>
          <p:spPr>
            <a:xfrm>
              <a:off x="6228184" y="1916832"/>
              <a:ext cx="1512168" cy="9708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6228184" y="1916832"/>
              <a:ext cx="151216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>
                  <a:solidFill>
                    <a:prstClr val="black"/>
                  </a:solidFill>
                </a:rPr>
                <a:t>Informationsver-anstaltungen</a:t>
              </a:r>
              <a:r>
                <a:rPr lang="de-DE" sz="1400" dirty="0" smtClean="0">
                  <a:solidFill>
                    <a:prstClr val="black"/>
                  </a:solidFill>
                </a:rPr>
                <a:t> bei weiterführenden Schulen besuchen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5" name="Gruppieren 44"/>
          <p:cNvGrpSpPr/>
          <p:nvPr/>
        </p:nvGrpSpPr>
        <p:grpSpPr>
          <a:xfrm>
            <a:off x="6516216" y="1871508"/>
            <a:ext cx="1656184" cy="954108"/>
            <a:chOff x="6516216" y="1871508"/>
            <a:chExt cx="1656184" cy="954108"/>
          </a:xfrm>
        </p:grpSpPr>
        <p:sp>
          <p:nvSpPr>
            <p:cNvPr id="44" name="Rechteck 43"/>
            <p:cNvSpPr/>
            <p:nvPr/>
          </p:nvSpPr>
          <p:spPr>
            <a:xfrm>
              <a:off x="6588224" y="1871508"/>
              <a:ext cx="1512168" cy="95410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6516216" y="1871509"/>
              <a:ext cx="165618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Keine Aussicht auf Erfolg?</a:t>
              </a:r>
            </a:p>
            <a:p>
              <a:pPr algn="ctr"/>
              <a:r>
                <a:rPr lang="de-DE" sz="1400" dirty="0" smtClean="0">
                  <a:solidFill>
                    <a:prstClr val="black"/>
                  </a:solidFill>
                </a:rPr>
                <a:t>Neuer Termin bei Berufsberaterin</a:t>
              </a:r>
              <a:endParaRPr lang="de-DE" sz="1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72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Bildschirmpräsentation (4:3)</PresentationFormat>
  <Paragraphs>73</Paragraphs>
  <Slides>3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Berufswahlfahrplan 8. Klasse</vt:lpstr>
      <vt:lpstr>Berufswahlfahrplan 9. Klasse</vt:lpstr>
      <vt:lpstr>Berufswahlfahrplan 10. Klasse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Berufswahlfahrplan 8. Klasse</dc:title>
  <dc:creator>Anwender</dc:creator>
  <cp:lastModifiedBy>Anwender</cp:lastModifiedBy>
  <cp:revision>22</cp:revision>
  <dcterms:created xsi:type="dcterms:W3CDTF">2014-02-25T09:03:42Z</dcterms:created>
  <dcterms:modified xsi:type="dcterms:W3CDTF">2020-04-30T10:06:19Z</dcterms:modified>
</cp:coreProperties>
</file>